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7A719-C111-4A01-B070-3B770E1F9A55}" type="datetimeFigureOut">
              <a:rPr lang="en-US" smtClean="0"/>
              <a:t>10-Apr-19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1D109-B51D-461E-AB29-769B0CD7EB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14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7A719-C111-4A01-B070-3B770E1F9A55}" type="datetimeFigureOut">
              <a:rPr lang="en-US" smtClean="0"/>
              <a:t>10-Apr-19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1D109-B51D-461E-AB29-769B0CD7EB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2634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7A719-C111-4A01-B070-3B770E1F9A55}" type="datetimeFigureOut">
              <a:rPr lang="en-US" smtClean="0"/>
              <a:t>10-Apr-19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1D109-B51D-461E-AB29-769B0CD7EB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3738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7A719-C111-4A01-B070-3B770E1F9A55}" type="datetimeFigureOut">
              <a:rPr lang="en-US" smtClean="0"/>
              <a:t>10-Apr-19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1D109-B51D-461E-AB29-769B0CD7EB49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585691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7A719-C111-4A01-B070-3B770E1F9A55}" type="datetimeFigureOut">
              <a:rPr lang="en-US" smtClean="0"/>
              <a:t>10-Apr-19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1D109-B51D-461E-AB29-769B0CD7EB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164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7A719-C111-4A01-B070-3B770E1F9A55}" type="datetimeFigureOut">
              <a:rPr lang="en-US" smtClean="0"/>
              <a:t>10-Apr-19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1D109-B51D-461E-AB29-769B0CD7EB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0151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7A719-C111-4A01-B070-3B770E1F9A55}" type="datetimeFigureOut">
              <a:rPr lang="en-US" smtClean="0"/>
              <a:t>10-Apr-19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1D109-B51D-461E-AB29-769B0CD7EB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5023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7A719-C111-4A01-B070-3B770E1F9A55}" type="datetimeFigureOut">
              <a:rPr lang="en-US" smtClean="0"/>
              <a:t>10-Apr-19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1D109-B51D-461E-AB29-769B0CD7EB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5060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7A719-C111-4A01-B070-3B770E1F9A55}" type="datetimeFigureOut">
              <a:rPr lang="en-US" smtClean="0"/>
              <a:t>10-Apr-19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1D109-B51D-461E-AB29-769B0CD7EB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8163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7A719-C111-4A01-B070-3B770E1F9A55}" type="datetimeFigureOut">
              <a:rPr lang="en-US" smtClean="0"/>
              <a:t>10-Apr-19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1D109-B51D-461E-AB29-769B0CD7EB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9448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7A719-C111-4A01-B070-3B770E1F9A55}" type="datetimeFigureOut">
              <a:rPr lang="en-US" smtClean="0"/>
              <a:t>10-Apr-19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1D109-B51D-461E-AB29-769B0CD7EB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0754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7A719-C111-4A01-B070-3B770E1F9A55}" type="datetimeFigureOut">
              <a:rPr lang="en-US" smtClean="0"/>
              <a:t>10-Apr-19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1D109-B51D-461E-AB29-769B0CD7EB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8019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7A719-C111-4A01-B070-3B770E1F9A55}" type="datetimeFigureOut">
              <a:rPr lang="en-US" smtClean="0"/>
              <a:t>10-Apr-19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1D109-B51D-461E-AB29-769B0CD7EB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5126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7A719-C111-4A01-B070-3B770E1F9A55}" type="datetimeFigureOut">
              <a:rPr lang="en-US" smtClean="0"/>
              <a:t>10-Apr-19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1D109-B51D-461E-AB29-769B0CD7EB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2324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7A719-C111-4A01-B070-3B770E1F9A55}" type="datetimeFigureOut">
              <a:rPr lang="en-US" smtClean="0"/>
              <a:t>10-Apr-19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1D109-B51D-461E-AB29-769B0CD7EB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6253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7A719-C111-4A01-B070-3B770E1F9A55}" type="datetimeFigureOut">
              <a:rPr lang="en-US" smtClean="0"/>
              <a:t>10-Apr-19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1D109-B51D-461E-AB29-769B0CD7EB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6563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7A719-C111-4A01-B070-3B770E1F9A55}" type="datetimeFigureOut">
              <a:rPr lang="en-US" smtClean="0"/>
              <a:t>10-Apr-19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1D109-B51D-461E-AB29-769B0CD7EB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1329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D497A719-C111-4A01-B070-3B770E1F9A55}" type="datetimeFigureOut">
              <a:rPr lang="en-US" smtClean="0"/>
              <a:t>10-Apr-19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41D109-B51D-461E-AB29-769B0CD7EB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66657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Virtual Account (VA)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Calon</a:t>
            </a:r>
            <a:r>
              <a:rPr lang="en-US" dirty="0" smtClean="0"/>
              <a:t> </a:t>
            </a:r>
            <a:r>
              <a:rPr lang="en-US" dirty="0" err="1" smtClean="0"/>
              <a:t>Mahasiswa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endParaRPr lang="en-US" dirty="0" smtClean="0"/>
          </a:p>
          <a:p>
            <a:r>
              <a:rPr lang="en-US" dirty="0" smtClean="0"/>
              <a:t>STKIP PGRI </a:t>
            </a:r>
            <a:r>
              <a:rPr lang="en-US" dirty="0" err="1" smtClean="0"/>
              <a:t>Tulungagung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07296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Cek</a:t>
            </a:r>
            <a:r>
              <a:rPr lang="en-US" dirty="0" smtClean="0"/>
              <a:t> Virtual Account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Virtual Account (VA)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pembayaran</a:t>
            </a:r>
            <a:r>
              <a:rPr lang="en-US" dirty="0" smtClean="0"/>
              <a:t> </a:t>
            </a:r>
            <a:r>
              <a:rPr lang="en-US" dirty="0" err="1" smtClean="0"/>
              <a:t>keuangan</a:t>
            </a:r>
            <a:r>
              <a:rPr lang="en-US" dirty="0" smtClean="0"/>
              <a:t> </a:t>
            </a:r>
            <a:r>
              <a:rPr lang="en-US" dirty="0" err="1" smtClean="0"/>
              <a:t>Calon</a:t>
            </a:r>
            <a:r>
              <a:rPr lang="en-US" dirty="0" smtClean="0"/>
              <a:t> </a:t>
            </a:r>
            <a:r>
              <a:rPr lang="en-US" dirty="0" err="1" smtClean="0"/>
              <a:t>Mahasiswa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dilihat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laman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4400" b="1" dirty="0"/>
              <a:t>c</a:t>
            </a:r>
            <a:r>
              <a:rPr lang="en-US" sz="4400" b="1" dirty="0" smtClean="0"/>
              <a:t>ek.stkippgritulungagung.ac.id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13554902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Laman</a:t>
            </a:r>
            <a:r>
              <a:rPr lang="en-US" dirty="0" smtClean="0"/>
              <a:t> </a:t>
            </a:r>
            <a:r>
              <a:rPr lang="en-US" dirty="0" err="1" smtClean="0"/>
              <a:t>Cek</a:t>
            </a:r>
            <a:r>
              <a:rPr lang="en-US" dirty="0" smtClean="0"/>
              <a:t> Virtual Account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1376" y="1853248"/>
            <a:ext cx="8394192" cy="4197096"/>
          </a:xfrm>
        </p:spPr>
      </p:pic>
    </p:spTree>
    <p:extLst>
      <p:ext uri="{BB962C8B-B14F-4D97-AF65-F5344CB8AC3E}">
        <p14:creationId xmlns:p14="http://schemas.microsoft.com/office/powerpoint/2010/main" val="38190146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Laman</a:t>
            </a:r>
            <a:r>
              <a:rPr lang="en-US" dirty="0" smtClean="0"/>
              <a:t> </a:t>
            </a:r>
            <a:r>
              <a:rPr lang="en-US" dirty="0" err="1" smtClean="0"/>
              <a:t>Daftar</a:t>
            </a:r>
            <a:r>
              <a:rPr lang="en-US" dirty="0" smtClean="0"/>
              <a:t> Virtual Account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2710" y="1853248"/>
            <a:ext cx="8391524" cy="4195762"/>
          </a:xfrm>
        </p:spPr>
      </p:pic>
    </p:spTree>
    <p:extLst>
      <p:ext uri="{BB962C8B-B14F-4D97-AF65-F5344CB8AC3E}">
        <p14:creationId xmlns:p14="http://schemas.microsoft.com/office/powerpoint/2010/main" val="23579386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Laman</a:t>
            </a:r>
            <a:r>
              <a:rPr lang="en-US" dirty="0" smtClean="0"/>
              <a:t> </a:t>
            </a:r>
            <a:r>
              <a:rPr lang="en-US" dirty="0" err="1" smtClean="0"/>
              <a:t>Cek</a:t>
            </a:r>
            <a:r>
              <a:rPr lang="en-US" dirty="0" smtClean="0"/>
              <a:t> Virtual Account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2710" y="1853248"/>
            <a:ext cx="8391524" cy="4195762"/>
          </a:xfrm>
        </p:spPr>
      </p:pic>
    </p:spTree>
    <p:extLst>
      <p:ext uri="{BB962C8B-B14F-4D97-AF65-F5344CB8AC3E}">
        <p14:creationId xmlns:p14="http://schemas.microsoft.com/office/powerpoint/2010/main" val="34836560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Cetak</a:t>
            </a:r>
            <a:r>
              <a:rPr lang="en-US" dirty="0" smtClean="0"/>
              <a:t> Virtual Account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2710" y="1853248"/>
            <a:ext cx="8391524" cy="4195762"/>
          </a:xfrm>
        </p:spPr>
      </p:pic>
    </p:spTree>
    <p:extLst>
      <p:ext uri="{BB962C8B-B14F-4D97-AF65-F5344CB8AC3E}">
        <p14:creationId xmlns:p14="http://schemas.microsoft.com/office/powerpoint/2010/main" val="17759741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Lembar</a:t>
            </a:r>
            <a:r>
              <a:rPr lang="en-US" dirty="0" smtClean="0"/>
              <a:t> Virtual Account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2710" y="1853248"/>
            <a:ext cx="4195762" cy="4195762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5843" y="1853248"/>
            <a:ext cx="3047619" cy="885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7246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Person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7200" dirty="0" smtClean="0"/>
              <a:t>Irfan </a:t>
            </a:r>
            <a:r>
              <a:rPr lang="en-US" sz="7200" dirty="0" err="1" smtClean="0"/>
              <a:t>Kurniawan</a:t>
            </a:r>
            <a:endParaRPr lang="en-US" sz="7200" dirty="0" smtClean="0"/>
          </a:p>
          <a:p>
            <a:pPr marL="0" indent="0">
              <a:buNone/>
            </a:pPr>
            <a:r>
              <a:rPr lang="en-US" sz="72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085 748 639 887</a:t>
            </a:r>
            <a:endParaRPr lang="en-US" sz="72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27764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16</TotalTime>
  <Words>57</Words>
  <Application>Microsoft Office PowerPoint</Application>
  <PresentationFormat>Widescreen</PresentationFormat>
  <Paragraphs>15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Ion</vt:lpstr>
      <vt:lpstr>Virtual Account (VA)</vt:lpstr>
      <vt:lpstr>Cek Virtual Account</vt:lpstr>
      <vt:lpstr>Laman Cek Virtual Account</vt:lpstr>
      <vt:lpstr>Laman Daftar Virtual Account</vt:lpstr>
      <vt:lpstr>Laman Cek Virtual Account</vt:lpstr>
      <vt:lpstr>Cetak Virtual Account</vt:lpstr>
      <vt:lpstr>Lembar Virtual Account</vt:lpstr>
      <vt:lpstr>Contact Person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Virtual Account (VA)</dc:title>
  <dc:creator>Microsoft</dc:creator>
  <cp:lastModifiedBy>Microsoft</cp:lastModifiedBy>
  <cp:revision>3</cp:revision>
  <dcterms:created xsi:type="dcterms:W3CDTF">2019-04-10T00:37:17Z</dcterms:created>
  <dcterms:modified xsi:type="dcterms:W3CDTF">2019-04-10T00:54:03Z</dcterms:modified>
</cp:coreProperties>
</file>